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 гости к хозяюшке</a:t>
            </a:r>
            <a:endParaRPr lang="ru-RU" sz="5400" b="1" i="1" dirty="0"/>
          </a:p>
        </p:txBody>
      </p:sp>
      <p:pic>
        <p:nvPicPr>
          <p:cNvPr id="1026" name="Picture 2" descr="C:\Users\Теремок\Desktop\Маланичева\104SSCAM\SS8537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еремок\Desktop\Маланичева\104SSCAM\SS8537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еремок\Desktop\Маланичева\104SSCAM\SS8537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еремок\Desktop\Маланичева\104SSCAM\SS8537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еремок\Desktop\Маланичева\104SSCAM\SS8537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7864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еремок\Desktop\Маланичева\104SSCAM\SS8538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2865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еремок\Desktop\Маланичева\104SSCAM\SS8538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i="1" dirty="0"/>
          </a:p>
        </p:txBody>
      </p:sp>
      <p:pic>
        <p:nvPicPr>
          <p:cNvPr id="1027" name="Picture 3" descr="C:\Users\Теремок\Desktop\Маланичева\104SSCAM\SS8538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</TotalTime>
  <Words>4</Words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В гости к хозяюшке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хозяюшке</dc:title>
  <dc:creator>Теремок</dc:creator>
  <cp:lastModifiedBy>Теремок</cp:lastModifiedBy>
  <cp:revision>2</cp:revision>
  <dcterms:created xsi:type="dcterms:W3CDTF">2015-01-16T09:21:37Z</dcterms:created>
  <dcterms:modified xsi:type="dcterms:W3CDTF">2015-01-16T09:34:03Z</dcterms:modified>
</cp:coreProperties>
</file>